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74C7-C9B5-4D49-BE46-57E071240CC3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86F30-07BF-4EE3-B2F9-B3B5840A5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74C7-C9B5-4D49-BE46-57E071240CC3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86F30-07BF-4EE3-B2F9-B3B5840A5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74C7-C9B5-4D49-BE46-57E071240CC3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86F30-07BF-4EE3-B2F9-B3B5840A5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74C7-C9B5-4D49-BE46-57E071240CC3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86F30-07BF-4EE3-B2F9-B3B5840A5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74C7-C9B5-4D49-BE46-57E071240CC3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86F30-07BF-4EE3-B2F9-B3B5840A5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74C7-C9B5-4D49-BE46-57E071240CC3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86F30-07BF-4EE3-B2F9-B3B5840A5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74C7-C9B5-4D49-BE46-57E071240CC3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86F30-07BF-4EE3-B2F9-B3B5840A5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74C7-C9B5-4D49-BE46-57E071240CC3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86F30-07BF-4EE3-B2F9-B3B5840A5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74C7-C9B5-4D49-BE46-57E071240CC3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86F30-07BF-4EE3-B2F9-B3B5840A5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74C7-C9B5-4D49-BE46-57E071240CC3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86F30-07BF-4EE3-B2F9-B3B5840A5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74C7-C9B5-4D49-BE46-57E071240CC3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86F30-07BF-4EE3-B2F9-B3B5840A5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274C7-C9B5-4D49-BE46-57E071240CC3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86F30-07BF-4EE3-B2F9-B3B5840A52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of the Internet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Networks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Internet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2_ROOT_060412\Slide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0" y="160019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Internet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2_ROOT_060412\Slide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0" y="160019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Internet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2_ROOT_060412\Slide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0" y="160019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Internet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2_ROOT_060412\Slide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0" y="160019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Internet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2_ROOT_060412\Slide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0" y="160019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Internet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2_ROOT_060412\Slide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0" y="160019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Internet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2_ROOT_060412\Slide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0" y="160019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Internet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2_ROOT_060412\Slide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0" y="160019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38</Words>
  <Application>Microsoft Office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History of the Internet</vt:lpstr>
      <vt:lpstr>History of the Internet</vt:lpstr>
      <vt:lpstr>History of the Internet</vt:lpstr>
      <vt:lpstr>History of the Internet</vt:lpstr>
      <vt:lpstr>History of the Internet</vt:lpstr>
      <vt:lpstr>History of the Internet</vt:lpstr>
      <vt:lpstr>History of the Internet</vt:lpstr>
      <vt:lpstr>History of the Internet</vt:lpstr>
      <vt:lpstr>History of the Internet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the Internet</dc:title>
  <dc:creator>NHBOE</dc:creator>
  <cp:lastModifiedBy>NHBOE</cp:lastModifiedBy>
  <cp:revision>1</cp:revision>
  <dcterms:created xsi:type="dcterms:W3CDTF">2012-09-07T18:31:39Z</dcterms:created>
  <dcterms:modified xsi:type="dcterms:W3CDTF">2012-09-07T18:37:03Z</dcterms:modified>
</cp:coreProperties>
</file>